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63" r:id="rId7"/>
    <p:sldId id="264" r:id="rId8"/>
    <p:sldId id="266" r:id="rId9"/>
    <p:sldId id="267" r:id="rId10"/>
    <p:sldId id="265" r:id="rId11"/>
    <p:sldId id="268" r:id="rId12"/>
    <p:sldId id="272" r:id="rId13"/>
    <p:sldId id="270" r:id="rId14"/>
    <p:sldId id="271" r:id="rId15"/>
    <p:sldId id="386" r:id="rId16"/>
    <p:sldId id="387" r:id="rId17"/>
    <p:sldId id="273" r:id="rId18"/>
    <p:sldId id="388" r:id="rId19"/>
    <p:sldId id="275" r:id="rId20"/>
    <p:sldId id="274" r:id="rId21"/>
    <p:sldId id="276" r:id="rId22"/>
    <p:sldId id="362" r:id="rId23"/>
    <p:sldId id="382" r:id="rId24"/>
    <p:sldId id="363" r:id="rId25"/>
    <p:sldId id="383" r:id="rId26"/>
    <p:sldId id="384" r:id="rId27"/>
    <p:sldId id="38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png>
</file>

<file path=ppt/media/image21.tiff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96CA-0F7A-BC4A-BF87-89BD99C72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5C85A-C50E-C843-A675-18361FE1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8E051-FDA4-C940-A716-A6322569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1C23-EBE7-BD4C-B435-7AA83BE4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41639-C605-EC45-902D-379BE0D8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3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943B-3072-F047-B42C-644607AB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9B0DF-4819-F945-9EC0-BF06DFB8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A5D8-4C64-1746-8F95-B098447D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5AC8-7001-3941-8323-81AC8C1D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5D7A-4EFB-564B-9407-473E2AA8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057B3-A4D3-AC4B-9BF7-BE6529156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E70AD-572F-974F-BB9B-A7ABD730E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A33-1D0B-3E4D-A9DD-B14BE2D1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0EE7E-C337-544B-9C08-0ED0FA5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426CF-9B3D-9240-8686-4D747C6C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04-F408-554D-8854-DDA9084F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6B-A161-F345-B7BF-97D27F28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099D2-361F-0348-823F-2327DB4D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47ECE-648F-8F41-87F7-4EBE984E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A019-BA45-F74B-A50C-85D2781B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4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6790-5747-144C-82BB-E0B29CB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8E56-1124-E54F-8EAE-6D278F87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68AF7-8A4B-104D-9764-5CAF894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3097-707B-7C43-B4CF-F559BB27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D7798-30D1-9141-82FF-6211BD75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B54E-E041-7942-B61C-A856A8B6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1B77-6878-1448-B121-C76B7E8F9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57A29-50BD-B34A-8B43-2DE734AFE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CE23E-9219-3048-9B27-7C8A394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DCA0A-47C8-C644-B5D5-7F40AA5C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301AF-0CBD-C144-8F79-78889BC6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4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038B-B860-0745-8344-5CAD3D3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9986C-0107-9842-B669-814E4E4CD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D841F-FB5A-D342-8873-C5FFA20D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5D724-D597-0747-9783-A15646973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4B41A-9454-2E4F-A5A3-7A75A2C48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6A338-BF15-A441-8097-E49A72CA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6553C-4F6F-1B4D-8A91-2A74E9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76360-8AA8-C74A-9A28-1E258C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5C55-E9F5-CE44-B96C-01B2327D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303ED-4C5E-4747-87FB-BAB2C08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6BDB5-A3EF-364B-884E-89E05D8A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E7591-4B22-7E42-B4BB-4B2019A2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C4FF9-ED1C-1645-B1B8-82506B12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B798B-70CA-F14F-9E50-2EA91093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C96A4-43FD-DE48-ABF1-F55CD87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8D4C-04E8-4A46-8CB5-F50E0719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51ED0-D4F8-9145-81B4-477BAD57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7A739D-0524-AB4F-BA38-B6FC6B609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64249-2658-234F-B948-EE57F90A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EE737-56AE-144A-B92D-7C09E5C1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DBFD-5A33-6B46-B159-2DFBE90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6E0D-937B-8944-A098-F5BB3561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51293-F4F8-A24F-AC25-C9170234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2FA2-57D9-764F-9558-3675C96AE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2FB3D-24BF-324D-9BF2-B980AFFC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EFA3-0656-A247-9AC9-6D2CE553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E077F-F83A-064E-8B43-66EBF932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0D50-7CC2-2742-AEAA-E1BEF1B2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7126D-BF4D-9F4D-9BF2-7E8BE573F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DBC9-5019-EC4F-B879-7CA4F83F2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473CD-55B4-AA4B-AB56-F7184B308DE0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A26E-2E25-6E4F-B191-49449E7A4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43B0-4812-CA46-9E71-F0F22D9EB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E41A6-CB6A-EA41-9F97-3952E3C4B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02"/>
            <a:ext cx="12192000" cy="826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1542-A617-BD44-8CE5-A1AF8A036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826" y="95534"/>
            <a:ext cx="9144000" cy="1299026"/>
          </a:xfrm>
        </p:spPr>
        <p:txBody>
          <a:bodyPr/>
          <a:lstStyle/>
          <a:p>
            <a:r>
              <a:rPr lang="en-US" dirty="0"/>
              <a:t>Plants and nutrients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260EA-7B77-FE4A-99D6-31B8992D4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826" y="1394560"/>
            <a:ext cx="9144000" cy="1655762"/>
          </a:xfrm>
        </p:spPr>
        <p:txBody>
          <a:bodyPr/>
          <a:lstStyle/>
          <a:p>
            <a:r>
              <a:rPr lang="en-US" dirty="0"/>
              <a:t>March 5, 2019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662F4-45F6-F249-9AA7-5C21597D5653}"/>
              </a:ext>
            </a:extLst>
          </p:cNvPr>
          <p:cNvSpPr txBox="1"/>
          <p:nvPr/>
        </p:nvSpPr>
        <p:spPr>
          <a:xfrm>
            <a:off x="7609655" y="6488668"/>
            <a:ext cx="458234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Figures from textbooks unless otherwise noted</a:t>
            </a:r>
          </a:p>
        </p:txBody>
      </p:sp>
    </p:spTree>
    <p:extLst>
      <p:ext uri="{BB962C8B-B14F-4D97-AF65-F5344CB8AC3E}">
        <p14:creationId xmlns:p14="http://schemas.microsoft.com/office/powerpoint/2010/main" val="252976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CDDC04-BA89-DC44-8017-DC9A930B0032}"/>
              </a:ext>
            </a:extLst>
          </p:cNvPr>
          <p:cNvSpPr txBox="1"/>
          <p:nvPr/>
        </p:nvSpPr>
        <p:spPr>
          <a:xfrm>
            <a:off x="6769290" y="2006221"/>
            <a:ext cx="54227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 could explain these trends?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F3091-7B73-984A-A358-59BA620B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07" y="0"/>
            <a:ext cx="5293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NPP</a:t>
            </a:r>
          </a:p>
        </p:txBody>
      </p:sp>
    </p:spTree>
    <p:extLst>
      <p:ext uri="{BB962C8B-B14F-4D97-AF65-F5344CB8AC3E}">
        <p14:creationId xmlns:p14="http://schemas.microsoft.com/office/powerpoint/2010/main" val="370055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47DD9-DD1E-1A44-93A5-B0507C670C4A}"/>
              </a:ext>
            </a:extLst>
          </p:cNvPr>
          <p:cNvSpPr txBox="1"/>
          <p:nvPr/>
        </p:nvSpPr>
        <p:spPr>
          <a:xfrm>
            <a:off x="8379726" y="3316406"/>
            <a:ext cx="36075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could explain this effect?</a:t>
            </a:r>
          </a:p>
        </p:txBody>
      </p:sp>
    </p:spTree>
    <p:extLst>
      <p:ext uri="{BB962C8B-B14F-4D97-AF65-F5344CB8AC3E}">
        <p14:creationId xmlns:p14="http://schemas.microsoft.com/office/powerpoint/2010/main" val="15746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C605ED-012A-9E4B-A059-D9D693DF2B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842447" y="479427"/>
            <a:ext cx="8103602" cy="4257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2AD3C-FDF8-E948-BFAF-D1B4553A4604}"/>
              </a:ext>
            </a:extLst>
          </p:cNvPr>
          <p:cNvSpPr txBox="1"/>
          <p:nvPr/>
        </p:nvSpPr>
        <p:spPr>
          <a:xfrm>
            <a:off x="1354785" y="5186150"/>
            <a:ext cx="9624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Leaves are basically the same shape, but get packed with more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C2F19-ED24-4A4B-A7CB-1FE28C52C511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484222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3757-8A5A-C64C-957B-92642C410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584" y="795646"/>
            <a:ext cx="3365500" cy="532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F3270F-7BDC-F34A-BF1D-1DF72A38D9DB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Not necessarily doing more photosynthesis though…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A543-B6FD-474C-8AAE-A1B84B8FA915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241755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FF9C95-CD4C-0741-9D22-3DFE70E5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53" y="749963"/>
            <a:ext cx="5054600" cy="519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3E82E5-C910-3A47-BB43-BAC8934ACE61}"/>
              </a:ext>
            </a:extLst>
          </p:cNvPr>
          <p:cNvSpPr txBox="1"/>
          <p:nvPr/>
        </p:nvSpPr>
        <p:spPr>
          <a:xfrm>
            <a:off x="7206018" y="2893326"/>
            <a:ext cx="460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But they are growing!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77218-9E01-5047-A2A7-A956D371C351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09723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6A2DE-9133-4A46-8C5C-151485C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932" y="101601"/>
            <a:ext cx="3848100" cy="675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9F48D-F496-3744-86C9-BFC92804F233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More leaves and shoots are produced at the expense of roots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7C0AF-A6FD-9E4D-85B5-CD4DEBF4B5C2}"/>
              </a:ext>
            </a:extLst>
          </p:cNvPr>
          <p:cNvSpPr txBox="1"/>
          <p:nvPr/>
        </p:nvSpPr>
        <p:spPr>
          <a:xfrm>
            <a:off x="10026214" y="6488668"/>
            <a:ext cx="216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Ingested et al. (1991)</a:t>
            </a:r>
          </a:p>
        </p:txBody>
      </p:sp>
    </p:spTree>
    <p:extLst>
      <p:ext uri="{BB962C8B-B14F-4D97-AF65-F5344CB8AC3E}">
        <p14:creationId xmlns:p14="http://schemas.microsoft.com/office/powerpoint/2010/main" val="2535334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necessarily impacted</a:t>
            </a:r>
          </a:p>
          <a:p>
            <a:r>
              <a:rPr lang="en-US" sz="4000" dirty="0"/>
              <a:t>Allocation: shift to aboveground</a:t>
            </a:r>
          </a:p>
        </p:txBody>
      </p:sp>
    </p:spTree>
    <p:extLst>
      <p:ext uri="{BB962C8B-B14F-4D97-AF65-F5344CB8AC3E}">
        <p14:creationId xmlns:p14="http://schemas.microsoft.com/office/powerpoint/2010/main" val="2587570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Diversity</a:t>
            </a:r>
          </a:p>
        </p:txBody>
      </p:sp>
    </p:spTree>
    <p:extLst>
      <p:ext uri="{BB962C8B-B14F-4D97-AF65-F5344CB8AC3E}">
        <p14:creationId xmlns:p14="http://schemas.microsoft.com/office/powerpoint/2010/main" val="724228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0E57-04CB-1541-8339-32E06469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essential elements do plants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3304A-B04E-AC42-AB3A-F9D5825C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D9F0A-FABD-E343-A2EC-0E1B8582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5385"/>
            <a:ext cx="8144490" cy="417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70A5-9360-0749-9E98-930D00918540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B1C2E-C21B-644C-BA5A-4E07DC70137C}"/>
              </a:ext>
            </a:extLst>
          </p:cNvPr>
          <p:cNvSpPr txBox="1"/>
          <p:nvPr/>
        </p:nvSpPr>
        <p:spPr>
          <a:xfrm>
            <a:off x="8625386" y="2878204"/>
            <a:ext cx="32527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Why would adding nutrients reduce diversity?</a:t>
            </a:r>
          </a:p>
        </p:txBody>
      </p:sp>
    </p:spTree>
    <p:extLst>
      <p:ext uri="{BB962C8B-B14F-4D97-AF65-F5344CB8AC3E}">
        <p14:creationId xmlns:p14="http://schemas.microsoft.com/office/powerpoint/2010/main" val="1808254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72BF6-FB7B-C948-ADDD-900E30F9D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7" y="1721134"/>
            <a:ext cx="8140700" cy="360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4C698-E002-C940-92C3-019634BA3951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543AA-E0AB-BE4C-BB59-4540A58D43CD}"/>
              </a:ext>
            </a:extLst>
          </p:cNvPr>
          <p:cNvSpPr txBox="1"/>
          <p:nvPr/>
        </p:nvSpPr>
        <p:spPr>
          <a:xfrm>
            <a:off x="8980227" y="3166281"/>
            <a:ext cx="3211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shift in the importance of other resources!</a:t>
            </a:r>
          </a:p>
        </p:txBody>
      </p:sp>
    </p:spTree>
    <p:extLst>
      <p:ext uri="{BB962C8B-B14F-4D97-AF65-F5344CB8AC3E}">
        <p14:creationId xmlns:p14="http://schemas.microsoft.com/office/powerpoint/2010/main" val="3040911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491785" cy="48688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019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6537" y="1842448"/>
            <a:ext cx="589905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Wildflowers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C3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Fast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Use a lot of resources (e.g., Nitrogen)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536" y="4481655"/>
            <a:ext cx="35910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Grasses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C4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Slow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Efficient resource use</a:t>
            </a:r>
          </a:p>
        </p:txBody>
      </p:sp>
    </p:spTree>
    <p:extLst>
      <p:ext uri="{BB962C8B-B14F-4D97-AF65-F5344CB8AC3E}">
        <p14:creationId xmlns:p14="http://schemas.microsoft.com/office/powerpoint/2010/main" val="2303065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7475" y="2072826"/>
            <a:ext cx="6131636" cy="38093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92818" y="5240741"/>
            <a:ext cx="887105" cy="58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285391" y="4899546"/>
            <a:ext cx="1978926" cy="928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83990" y="5894992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2407" y="5894992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Wildflowers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32163" y="4162567"/>
            <a:ext cx="412033" cy="1665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8216" y="3698541"/>
            <a:ext cx="412033" cy="2129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30180" y="4107976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69435" y="4601575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46423" y="4030640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933281" y="2993409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2725" y="2531657"/>
            <a:ext cx="2959078" cy="434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</p:spTree>
    <p:extLst>
      <p:ext uri="{BB962C8B-B14F-4D97-AF65-F5344CB8AC3E}">
        <p14:creationId xmlns:p14="http://schemas.microsoft.com/office/powerpoint/2010/main" val="1882102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C6B58-C100-7A43-9061-DCE9F187EAD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0269" y="1885169"/>
            <a:ext cx="3102884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2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15EE7-17B4-9E4F-A3C8-E5F4048BD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Nutrient Network: idea for your deliverable?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CAF08-619D-9443-B7F2-1A1274276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8" y="1898081"/>
            <a:ext cx="6413500" cy="4508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5725D4-8382-C941-B010-D0690A87BA86}"/>
              </a:ext>
            </a:extLst>
          </p:cNvPr>
          <p:cNvSpPr txBox="1"/>
          <p:nvPr/>
        </p:nvSpPr>
        <p:spPr>
          <a:xfrm>
            <a:off x="7058156" y="1690688"/>
            <a:ext cx="49791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&gt;100 places all doing the same experiment!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Treatments: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N, P, and K additions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All combinations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With and without herbivores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Measurements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Biomass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Community composition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7030A0"/>
                </a:solidFill>
              </a:rPr>
              <a:t>Light availability</a:t>
            </a:r>
          </a:p>
        </p:txBody>
      </p:sp>
    </p:spTree>
    <p:extLst>
      <p:ext uri="{BB962C8B-B14F-4D97-AF65-F5344CB8AC3E}">
        <p14:creationId xmlns:p14="http://schemas.microsoft.com/office/powerpoint/2010/main" val="356288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15EE7-17B4-9E4F-A3C8-E5F4048BD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Nutrient Network: idea for your deliverable?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CAF08-619D-9443-B7F2-1A1274276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8" y="1898081"/>
            <a:ext cx="6413500" cy="4508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5725D4-8382-C941-B010-D0690A87BA86}"/>
              </a:ext>
            </a:extLst>
          </p:cNvPr>
          <p:cNvSpPr txBox="1"/>
          <p:nvPr/>
        </p:nvSpPr>
        <p:spPr>
          <a:xfrm>
            <a:off x="7071804" y="2373076"/>
            <a:ext cx="49791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We have a site in Lubbock!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Contact Nick if you are interested in using the </a:t>
            </a:r>
            <a:r>
              <a:rPr lang="en-US" sz="3200" dirty="0" err="1">
                <a:solidFill>
                  <a:srgbClr val="7030A0"/>
                </a:solidFill>
              </a:rPr>
              <a:t>NutNet</a:t>
            </a:r>
            <a:r>
              <a:rPr lang="en-US" sz="3200" dirty="0">
                <a:solidFill>
                  <a:srgbClr val="7030A0"/>
                </a:solidFill>
              </a:rPr>
              <a:t> data (for our site or others)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5F0218-D275-A244-8B28-019F36CA139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7521" y="2373076"/>
            <a:ext cx="3812275" cy="285920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84DC66-72FD-1C41-8D62-6C5DA431E7C6}"/>
              </a:ext>
            </a:extLst>
          </p:cNvPr>
          <p:cNvCxnSpPr/>
          <p:nvPr/>
        </p:nvCxnSpPr>
        <p:spPr>
          <a:xfrm flipV="1">
            <a:off x="1310185" y="2373076"/>
            <a:ext cx="1719618" cy="2048799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A9A9B1-6932-3046-992B-BD9D745858CB}"/>
              </a:ext>
            </a:extLst>
          </p:cNvPr>
          <p:cNvCxnSpPr>
            <a:cxnSpLocks/>
          </p:cNvCxnSpPr>
          <p:nvPr/>
        </p:nvCxnSpPr>
        <p:spPr>
          <a:xfrm>
            <a:off x="1310185" y="4421875"/>
            <a:ext cx="1727336" cy="810407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596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65D0BE-E63F-0348-AC7F-81E2C9369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72" y="0"/>
            <a:ext cx="496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C133-42F3-D143-BDC4-6DDDFE11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use them for?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8843A-178C-6549-85C9-1A74B267C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0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C953C-9F0A-254E-B508-83DD217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15" y="0"/>
            <a:ext cx="721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B84D-9323-A841-B59C-4A0F9C7D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nutrients get into the soil?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4014-2D05-8A42-B1E3-5F8F2365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7155A-8BFD-D24A-B78E-AB1FC9C4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028700"/>
            <a:ext cx="5753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AE4BA-B8AE-764E-8AF0-432221F4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3B740-379A-5E49-A84D-8391DDB9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97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324</Words>
  <Application>Microsoft Macintosh PowerPoint</Application>
  <PresentationFormat>Widescreen</PresentationFormat>
  <Paragraphs>61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Plants and nutrients</vt:lpstr>
      <vt:lpstr>What essential elements do plants use?</vt:lpstr>
      <vt:lpstr>PowerPoint Presentation</vt:lpstr>
      <vt:lpstr>What do they use them for?</vt:lpstr>
      <vt:lpstr>PowerPoint Presentation</vt:lpstr>
      <vt:lpstr>How do nutrients get into the soil?</vt:lpstr>
      <vt:lpstr>PowerPoint Presentation</vt:lpstr>
      <vt:lpstr>PowerPoint Presentation</vt:lpstr>
      <vt:lpstr>PowerPoint Presentation</vt:lpstr>
      <vt:lpstr>PowerPoint Presentation</vt:lpstr>
      <vt:lpstr>Nutrition impacts: NPP</vt:lpstr>
      <vt:lpstr>N addition increases NPP by 29% (Lebauer and Treseder, 2008)</vt:lpstr>
      <vt:lpstr>N addition increases NPP by 29% (Lebauer and Treseder, 2008)</vt:lpstr>
      <vt:lpstr>PowerPoint Presentation</vt:lpstr>
      <vt:lpstr>PowerPoint Presentation</vt:lpstr>
      <vt:lpstr>PowerPoint Presentation</vt:lpstr>
      <vt:lpstr>PowerPoint Presentation</vt:lpstr>
      <vt:lpstr>Nutrition effects on physiological processes</vt:lpstr>
      <vt:lpstr>Nutrition impacts: Diversity</vt:lpstr>
      <vt:lpstr>PowerPoint Presentation</vt:lpstr>
      <vt:lpstr>PowerPoint Presentation</vt:lpstr>
      <vt:lpstr>Competition example: tallgrass prairie</vt:lpstr>
      <vt:lpstr>Competition example: tallgrass prairie</vt:lpstr>
      <vt:lpstr>Competition example: tallgrass prairie</vt:lpstr>
      <vt:lpstr>Competition example: tallgrass prairie</vt:lpstr>
      <vt:lpstr>The Nutrient Network: idea for your deliverable?</vt:lpstr>
      <vt:lpstr>The Nutrient Network: idea for your deliverable?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33</cp:revision>
  <dcterms:created xsi:type="dcterms:W3CDTF">2019-03-03T17:51:14Z</dcterms:created>
  <dcterms:modified xsi:type="dcterms:W3CDTF">2019-03-05T15:09:27Z</dcterms:modified>
</cp:coreProperties>
</file>

<file path=docProps/thumbnail.jpeg>
</file>